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32404050" cy="43205400"/>
  <p:notesSz cx="6761163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88C"/>
    <a:srgbClr val="038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358" y="19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27075" y="745675"/>
            <a:ext cx="4507800" cy="3728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6100" y="4722675"/>
            <a:ext cx="5409000" cy="44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6100" y="4722675"/>
            <a:ext cx="5409000" cy="44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6125"/>
            <a:ext cx="2797175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29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19250" y="10080625"/>
            <a:ext cx="29165400" cy="285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2430304" y="13421680"/>
            <a:ext cx="27543300" cy="92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700" cy="110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lvl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SzPts val="144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SzPts val="126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SzPts val="108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 rot="5400000">
            <a:off x="-30636237" y="115543765"/>
            <a:ext cx="232248900" cy="229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 rot="5400000">
            <a:off x="-76840091" y="92844115"/>
            <a:ext cx="232248900" cy="683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1944750" y="9755275"/>
            <a:ext cx="28514700" cy="291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351420" y="30243781"/>
            <a:ext cx="19442400" cy="35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>
            <a:spLocks noGrp="1"/>
          </p:cNvSpPr>
          <p:nvPr>
            <p:ph type="pic" idx="2"/>
          </p:nvPr>
        </p:nvSpPr>
        <p:spPr>
          <a:xfrm>
            <a:off x="6351420" y="3860483"/>
            <a:ext cx="19442400" cy="259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rmAutofit/>
          </a:bodyPr>
          <a:lstStyle>
            <a:lvl1pPr marR="0" lvl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14400"/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6351420" y="33814230"/>
            <a:ext cx="194424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None/>
              <a:defRPr sz="6300"/>
            </a:lvl1pPr>
            <a:lvl2pPr marL="914400" lvl="1" indent="-2286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marL="1371600" lvl="2" indent="-22860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3pPr>
            <a:lvl4pPr marL="1828800" lvl="3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620218" y="1720216"/>
            <a:ext cx="10660800" cy="7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12669083" y="1720218"/>
            <a:ext cx="18114900" cy="36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114300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14400"/>
              <a:buChar char="•"/>
              <a:defRPr sz="14400"/>
            </a:lvl1pPr>
            <a:lvl2pPr marL="914400" lvl="1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Char char="–"/>
              <a:defRPr sz="12600"/>
            </a:lvl2pPr>
            <a:lvl3pPr marL="1371600" lvl="2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3pPr>
            <a:lvl4pPr marL="1828800" lvl="3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4pPr>
            <a:lvl5pPr marL="2286000" lvl="4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9000"/>
            </a:lvl5pPr>
            <a:lvl6pPr marL="2743200" lvl="5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6pPr>
            <a:lvl7pPr marL="3200400" lvl="6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7pPr>
            <a:lvl8pPr marL="3657600" lvl="7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8pPr>
            <a:lvl9pPr marL="4114800" lvl="8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1620218" y="9041159"/>
            <a:ext cx="10660800" cy="295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None/>
              <a:defRPr sz="6300"/>
            </a:lvl1pPr>
            <a:lvl2pPr marL="914400" lvl="1" indent="-2286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marL="1371600" lvl="2" indent="-22860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3pPr>
            <a:lvl4pPr marL="1828800" lvl="3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1620203" y="9671213"/>
            <a:ext cx="14317500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marL="457200" lvl="0" indent="-2286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None/>
              <a:defRPr sz="10800" b="1"/>
            </a:lvl1pPr>
            <a:lvl2pPr marL="914400" lvl="1" indent="-228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2pPr>
            <a:lvl3pPr marL="1371600" lvl="2" indent="-22860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3pPr>
            <a:lvl4pPr marL="1828800" lvl="3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4pPr>
            <a:lvl5pPr marL="2286000" lvl="4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5pPr>
            <a:lvl6pPr marL="2743200" lvl="5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6pPr>
            <a:lvl7pPr marL="3200400" lvl="6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7pPr>
            <a:lvl8pPr marL="3657600" lvl="7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8pPr>
            <a:lvl9pPr marL="4114800" lvl="8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500" cy="24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1pPr>
            <a:lvl2pPr marL="914400" lvl="1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–"/>
              <a:defRPr sz="7200"/>
            </a:lvl4pPr>
            <a:lvl5pPr marL="2286000" lvl="4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»"/>
              <a:defRPr sz="7200"/>
            </a:lvl5pPr>
            <a:lvl6pPr marL="2743200" lvl="5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16460824" y="9671213"/>
            <a:ext cx="14322900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marL="457200" lvl="0" indent="-2286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None/>
              <a:defRPr sz="10800" b="1"/>
            </a:lvl1pPr>
            <a:lvl2pPr marL="914400" lvl="1" indent="-228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2pPr>
            <a:lvl3pPr marL="1371600" lvl="2" indent="-22860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3pPr>
            <a:lvl4pPr marL="1828800" lvl="3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4pPr>
            <a:lvl5pPr marL="2286000" lvl="4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5pPr>
            <a:lvl6pPr marL="2743200" lvl="5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6pPr>
            <a:lvl7pPr marL="3200400" lvl="6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7pPr>
            <a:lvl8pPr marL="3657600" lvl="7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8pPr>
            <a:lvl9pPr marL="4114800" lvl="8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16460824" y="13701713"/>
            <a:ext cx="14322900" cy="24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1pPr>
            <a:lvl2pPr marL="914400" lvl="1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–"/>
              <a:defRPr sz="7200"/>
            </a:lvl4pPr>
            <a:lvl5pPr marL="2286000" lvl="4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»"/>
              <a:defRPr sz="7200"/>
            </a:lvl5pPr>
            <a:lvl6pPr marL="2743200" lvl="5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5102523" y="63507967"/>
            <a:ext cx="45663900" cy="1796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Char char="•"/>
              <a:defRPr sz="12600"/>
            </a:lvl1pPr>
            <a:lvl2pPr marL="914400" lvl="1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–"/>
              <a:defRPr sz="10800"/>
            </a:lvl2pPr>
            <a:lvl3pPr marL="1371600" lvl="2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4pPr>
            <a:lvl5pPr marL="228600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»"/>
              <a:defRPr sz="8100"/>
            </a:lvl5pPr>
            <a:lvl6pPr marL="274320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6pPr>
            <a:lvl7pPr marL="320040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7pPr>
            <a:lvl8pPr marL="365760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8pPr>
            <a:lvl9pPr marL="411480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51306413" y="63507967"/>
            <a:ext cx="45663900" cy="1796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Char char="•"/>
              <a:defRPr sz="12600"/>
            </a:lvl1pPr>
            <a:lvl2pPr marL="914400" lvl="1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–"/>
              <a:defRPr sz="10800"/>
            </a:lvl2pPr>
            <a:lvl3pPr marL="1371600" lvl="2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4pPr>
            <a:lvl5pPr marL="228600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»"/>
              <a:defRPr sz="8100"/>
            </a:lvl5pPr>
            <a:lvl6pPr marL="274320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6pPr>
            <a:lvl7pPr marL="320040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7pPr>
            <a:lvl8pPr marL="365760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8pPr>
            <a:lvl9pPr marL="411480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2559697" y="27763499"/>
            <a:ext cx="27543300" cy="85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559697" y="18312295"/>
            <a:ext cx="27543300" cy="94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marL="457200" lvl="0" indent="-22860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 sz="9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 sz="81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SzPts val="7200"/>
              <a:buNone/>
              <a:defRPr sz="72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19250" y="10080625"/>
            <a:ext cx="29165400" cy="285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marR="0" lvl="0" indent="-114300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144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m 3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"/>
          <a:stretch/>
        </p:blipFill>
        <p:spPr>
          <a:xfrm>
            <a:off x="-1" y="-72480"/>
            <a:ext cx="32197673" cy="6075760"/>
          </a:xfrm>
          <a:prstGeom prst="rect">
            <a:avLst/>
          </a:prstGeom>
        </p:spPr>
      </p:pic>
      <p:cxnSp>
        <p:nvCxnSpPr>
          <p:cNvPr id="33" name="Google Shape;102;p13"/>
          <p:cNvCxnSpPr/>
          <p:nvPr/>
        </p:nvCxnSpPr>
        <p:spPr>
          <a:xfrm>
            <a:off x="304800" y="5677122"/>
            <a:ext cx="32065986" cy="0"/>
          </a:xfrm>
          <a:prstGeom prst="straightConnector1">
            <a:avLst/>
          </a:prstGeom>
          <a:noFill/>
          <a:ln w="76200" cap="flat" cmpd="sng">
            <a:solidFill>
              <a:srgbClr val="038489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8449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Luciana Maria Scarton</dc:creator>
  <cp:lastModifiedBy>Luciana Maria Scarton</cp:lastModifiedBy>
  <cp:revision>15</cp:revision>
  <dcterms:modified xsi:type="dcterms:W3CDTF">2019-08-09T17:57:47Z</dcterms:modified>
</cp:coreProperties>
</file>