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89"/>
  </p:normalViewPr>
  <p:slideViewPr>
    <p:cSldViewPr snapToGrid="0" snapToObjects="1">
      <p:cViewPr varScale="1">
        <p:scale>
          <a:sx n="74" d="100"/>
          <a:sy n="74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isciladiciero.com.br/blog/nutricaeo-e-sindrome-do-panic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40310-993F-764A-8814-9EDB340D6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/>
          </a:bodyPr>
          <a:lstStyle/>
          <a:p>
            <a:r>
              <a:rPr lang="en-US" sz="7400"/>
              <a:t>III Jornada dos </a:t>
            </a:r>
            <a:r>
              <a:rPr lang="en-US" sz="7400" err="1"/>
              <a:t>tcc</a:t>
            </a:r>
            <a:r>
              <a:rPr lang="en-US" sz="7400"/>
              <a:t> DA NUTRIÇÃO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2BF5D0-90DE-0C40-B7E3-7DA0F6FEF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r>
              <a:rPr lang="en-US"/>
              <a:t>2019/1</a:t>
            </a:r>
            <a:endParaRPr lang="en-US" dirty="0"/>
          </a:p>
        </p:txBody>
      </p:sp>
      <p:pic>
        <p:nvPicPr>
          <p:cNvPr id="5" name="Picture 4" descr="A picture containing vegetable, table&#10;&#10;Description automatically generated">
            <a:extLst>
              <a:ext uri="{FF2B5EF4-FFF2-40B4-BE49-F238E27FC236}">
                <a16:creationId xmlns:a16="http://schemas.microsoft.com/office/drawing/2014/main" xmlns="" id="{19042883-56D8-A440-B9B3-A6CBC0B08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21420000">
            <a:off x="6437841" y="981091"/>
            <a:ext cx="4208217" cy="25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1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BBBEEB-6E48-B941-B764-8BAC1AF2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8" y="0"/>
            <a:ext cx="1156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6DF149-4307-654D-824B-4C09B504D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548"/>
            <a:ext cx="12192000" cy="57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7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9DD126-5864-AA40-B799-D8D115B0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46"/>
            <a:ext cx="12192000" cy="67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2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III Jornada dos tcc DA NUTRIÇÃO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Jornada dos tcc DA NUTRIÇÃO</dc:title>
  <dc:creator>Caroline Dani</dc:creator>
  <cp:lastModifiedBy>Sabrina Alves Fernandes - Rede Metodista de Educação do Sul</cp:lastModifiedBy>
  <cp:revision>2</cp:revision>
  <dcterms:created xsi:type="dcterms:W3CDTF">2019-06-24T17:38:51Z</dcterms:created>
  <dcterms:modified xsi:type="dcterms:W3CDTF">2019-06-24T19:47:09Z</dcterms:modified>
</cp:coreProperties>
</file>