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4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20" d="100"/>
          <a:sy n="20" d="100"/>
        </p:scale>
        <p:origin x="1398" y="12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49911" y="7070108"/>
            <a:ext cx="24299466" cy="15040222"/>
          </a:xfrm>
        </p:spPr>
        <p:txBody>
          <a:bodyPr anchor="b"/>
          <a:lstStyle>
            <a:lvl1pPr algn="ctr">
              <a:defRPr sz="1594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6378"/>
            </a:lvl1pPr>
            <a:lvl2pPr marL="1214963" indent="0" algn="ctr">
              <a:buNone/>
              <a:defRPr sz="5315"/>
            </a:lvl2pPr>
            <a:lvl3pPr marL="2429927" indent="0" algn="ctr">
              <a:buNone/>
              <a:defRPr sz="4783"/>
            </a:lvl3pPr>
            <a:lvl4pPr marL="3644890" indent="0" algn="ctr">
              <a:buNone/>
              <a:defRPr sz="4252"/>
            </a:lvl4pPr>
            <a:lvl5pPr marL="4859853" indent="0" algn="ctr">
              <a:buNone/>
              <a:defRPr sz="4252"/>
            </a:lvl5pPr>
            <a:lvl6pPr marL="6074816" indent="0" algn="ctr">
              <a:buNone/>
              <a:defRPr sz="4252"/>
            </a:lvl6pPr>
            <a:lvl7pPr marL="7289780" indent="0" algn="ctr">
              <a:buNone/>
              <a:defRPr sz="4252"/>
            </a:lvl7pPr>
            <a:lvl8pPr marL="8504743" indent="0" algn="ctr">
              <a:buNone/>
              <a:defRPr sz="4252"/>
            </a:lvl8pPr>
            <a:lvl9pPr marL="9719706" indent="0" algn="ctr">
              <a:buNone/>
              <a:defRPr sz="4252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C3ED-DE35-4629-8EC5-2DC7FCCC35A1}" type="datetimeFigureOut">
              <a:rPr lang="pt-BR" smtClean="0"/>
              <a:pPr/>
              <a:t>19/04/2018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84D-AD8A-4E3E-94B1-98BC17F9F8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222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C3ED-DE35-4629-8EC5-2DC7FCCC35A1}" type="datetimeFigureOut">
              <a:rPr lang="pt-BR" smtClean="0"/>
              <a:pPr/>
              <a:t>19/04/2018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84D-AD8A-4E3E-94B1-98BC17F9F8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976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85741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27451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C3ED-DE35-4629-8EC5-2DC7FCCC35A1}" type="datetimeFigureOut">
              <a:rPr lang="pt-BR" smtClean="0"/>
              <a:pPr/>
              <a:t>19/04/2018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84D-AD8A-4E3E-94B1-98BC17F9F8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66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C3ED-DE35-4629-8EC5-2DC7FCCC35A1}" type="datetimeFigureOut">
              <a:rPr lang="pt-BR" smtClean="0"/>
              <a:pPr/>
              <a:t>19/04/2018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84D-AD8A-4E3E-94B1-98BC17F9F8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154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0576" y="10770165"/>
            <a:ext cx="27944386" cy="17970262"/>
          </a:xfrm>
        </p:spPr>
        <p:txBody>
          <a:bodyPr anchor="b"/>
          <a:lstStyle>
            <a:lvl1pPr>
              <a:defRPr sz="1594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10576" y="28910433"/>
            <a:ext cx="27944386" cy="9450136"/>
          </a:xfrm>
        </p:spPr>
        <p:txBody>
          <a:bodyPr/>
          <a:lstStyle>
            <a:lvl1pPr marL="0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1pPr>
            <a:lvl2pPr marL="1214963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2pPr>
            <a:lvl3pPr marL="2429927" indent="0">
              <a:buNone/>
              <a:defRPr sz="4783">
                <a:solidFill>
                  <a:schemeClr val="tx1">
                    <a:tint val="75000"/>
                  </a:schemeClr>
                </a:solidFill>
              </a:defRPr>
            </a:lvl3pPr>
            <a:lvl4pPr marL="3644890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4pPr>
            <a:lvl5pPr marL="4859853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5pPr>
            <a:lvl6pPr marL="607481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6pPr>
            <a:lvl7pPr marL="7289780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7pPr>
            <a:lvl8pPr marL="8504743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8pPr>
            <a:lvl9pPr marL="971970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C3ED-DE35-4629-8EC5-2DC7FCCC35A1}" type="datetimeFigureOut">
              <a:rPr lang="pt-BR" smtClean="0"/>
              <a:pPr/>
              <a:t>19/04/2018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84D-AD8A-4E3E-94B1-98BC17F9F8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782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C3ED-DE35-4629-8EC5-2DC7FCCC35A1}" type="datetimeFigureOut">
              <a:rPr lang="pt-BR" smtClean="0"/>
              <a:pPr/>
              <a:t>19/04/2018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84D-AD8A-4E3E-94B1-98BC17F9F8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803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671" y="2300037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31672" y="10590160"/>
            <a:ext cx="13706416" cy="5190073"/>
          </a:xfrm>
        </p:spPr>
        <p:txBody>
          <a:bodyPr anchor="b"/>
          <a:lstStyle>
            <a:lvl1pPr marL="0" indent="0">
              <a:buNone/>
              <a:defRPr sz="6378" b="1"/>
            </a:lvl1pPr>
            <a:lvl2pPr marL="1214963" indent="0">
              <a:buNone/>
              <a:defRPr sz="5315" b="1"/>
            </a:lvl2pPr>
            <a:lvl3pPr marL="2429927" indent="0">
              <a:buNone/>
              <a:defRPr sz="4783" b="1"/>
            </a:lvl3pPr>
            <a:lvl4pPr marL="3644890" indent="0">
              <a:buNone/>
              <a:defRPr sz="4252" b="1"/>
            </a:lvl4pPr>
            <a:lvl5pPr marL="4859853" indent="0">
              <a:buNone/>
              <a:defRPr sz="4252" b="1"/>
            </a:lvl5pPr>
            <a:lvl6pPr marL="6074816" indent="0">
              <a:buNone/>
              <a:defRPr sz="4252" b="1"/>
            </a:lvl6pPr>
            <a:lvl7pPr marL="7289780" indent="0">
              <a:buNone/>
              <a:defRPr sz="4252" b="1"/>
            </a:lvl7pPr>
            <a:lvl8pPr marL="8504743" indent="0">
              <a:buNone/>
              <a:defRPr sz="4252" b="1"/>
            </a:lvl8pPr>
            <a:lvl9pPr marL="9719706" indent="0">
              <a:buNone/>
              <a:defRPr sz="4252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231672" y="15780233"/>
            <a:ext cx="13706416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02140" y="10590160"/>
            <a:ext cx="13773917" cy="5190073"/>
          </a:xfrm>
        </p:spPr>
        <p:txBody>
          <a:bodyPr anchor="b"/>
          <a:lstStyle>
            <a:lvl1pPr marL="0" indent="0">
              <a:buNone/>
              <a:defRPr sz="6378" b="1"/>
            </a:lvl1pPr>
            <a:lvl2pPr marL="1214963" indent="0">
              <a:buNone/>
              <a:defRPr sz="5315" b="1"/>
            </a:lvl2pPr>
            <a:lvl3pPr marL="2429927" indent="0">
              <a:buNone/>
              <a:defRPr sz="4783" b="1"/>
            </a:lvl3pPr>
            <a:lvl4pPr marL="3644890" indent="0">
              <a:buNone/>
              <a:defRPr sz="4252" b="1"/>
            </a:lvl4pPr>
            <a:lvl5pPr marL="4859853" indent="0">
              <a:buNone/>
              <a:defRPr sz="4252" b="1"/>
            </a:lvl5pPr>
            <a:lvl6pPr marL="6074816" indent="0">
              <a:buNone/>
              <a:defRPr sz="4252" b="1"/>
            </a:lvl6pPr>
            <a:lvl7pPr marL="7289780" indent="0">
              <a:buNone/>
              <a:defRPr sz="4252" b="1"/>
            </a:lvl7pPr>
            <a:lvl8pPr marL="8504743" indent="0">
              <a:buNone/>
              <a:defRPr sz="4252" b="1"/>
            </a:lvl8pPr>
            <a:lvl9pPr marL="9719706" indent="0">
              <a:buNone/>
              <a:defRPr sz="4252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02140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C3ED-DE35-4629-8EC5-2DC7FCCC35A1}" type="datetimeFigureOut">
              <a:rPr lang="pt-BR" smtClean="0"/>
              <a:pPr/>
              <a:t>19/04/2018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84D-AD8A-4E3E-94B1-98BC17F9F8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13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C3ED-DE35-4629-8EC5-2DC7FCCC35A1}" type="datetimeFigureOut">
              <a:rPr lang="pt-BR" smtClean="0"/>
              <a:pPr/>
              <a:t>19/04/2018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84D-AD8A-4E3E-94B1-98BC17F9F8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168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C3ED-DE35-4629-8EC5-2DC7FCCC35A1}" type="datetimeFigureOut">
              <a:rPr lang="pt-BR" smtClean="0"/>
              <a:pPr/>
              <a:t>19/04/2018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84D-AD8A-4E3E-94B1-98BC17F9F8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395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672" y="2880042"/>
            <a:ext cx="10449613" cy="10080149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73917" y="6220095"/>
            <a:ext cx="16402140" cy="30700453"/>
          </a:xfrm>
        </p:spPr>
        <p:txBody>
          <a:bodyPr/>
          <a:lstStyle>
            <a:lvl1pPr>
              <a:defRPr sz="8504"/>
            </a:lvl1pPr>
            <a:lvl2pPr>
              <a:defRPr sz="7441"/>
            </a:lvl2pPr>
            <a:lvl3pPr>
              <a:defRPr sz="6378"/>
            </a:lvl3pPr>
            <a:lvl4pPr>
              <a:defRPr sz="5315"/>
            </a:lvl4pPr>
            <a:lvl5pPr>
              <a:defRPr sz="5315"/>
            </a:lvl5pPr>
            <a:lvl6pPr>
              <a:defRPr sz="5315"/>
            </a:lvl6pPr>
            <a:lvl7pPr>
              <a:defRPr sz="5315"/>
            </a:lvl7pPr>
            <a:lvl8pPr>
              <a:defRPr sz="5315"/>
            </a:lvl8pPr>
            <a:lvl9pPr>
              <a:defRPr sz="531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1672" y="12960191"/>
            <a:ext cx="10449613" cy="24010358"/>
          </a:xfrm>
        </p:spPr>
        <p:txBody>
          <a:bodyPr/>
          <a:lstStyle>
            <a:lvl1pPr marL="0" indent="0">
              <a:buNone/>
              <a:defRPr sz="4252"/>
            </a:lvl1pPr>
            <a:lvl2pPr marL="1214963" indent="0">
              <a:buNone/>
              <a:defRPr sz="3720"/>
            </a:lvl2pPr>
            <a:lvl3pPr marL="2429927" indent="0">
              <a:buNone/>
              <a:defRPr sz="3189"/>
            </a:lvl3pPr>
            <a:lvl4pPr marL="3644890" indent="0">
              <a:buNone/>
              <a:defRPr sz="2657"/>
            </a:lvl4pPr>
            <a:lvl5pPr marL="4859853" indent="0">
              <a:buNone/>
              <a:defRPr sz="2657"/>
            </a:lvl5pPr>
            <a:lvl6pPr marL="6074816" indent="0">
              <a:buNone/>
              <a:defRPr sz="2657"/>
            </a:lvl6pPr>
            <a:lvl7pPr marL="7289780" indent="0">
              <a:buNone/>
              <a:defRPr sz="2657"/>
            </a:lvl7pPr>
            <a:lvl8pPr marL="8504743" indent="0">
              <a:buNone/>
              <a:defRPr sz="2657"/>
            </a:lvl8pPr>
            <a:lvl9pPr marL="9719706" indent="0">
              <a:buNone/>
              <a:defRPr sz="2657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C3ED-DE35-4629-8EC5-2DC7FCCC35A1}" type="datetimeFigureOut">
              <a:rPr lang="pt-BR" smtClean="0"/>
              <a:pPr/>
              <a:t>19/04/2018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84D-AD8A-4E3E-94B1-98BC17F9F8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799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672" y="2880042"/>
            <a:ext cx="10449613" cy="10080149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3917" y="6220095"/>
            <a:ext cx="16402140" cy="30700453"/>
          </a:xfrm>
        </p:spPr>
        <p:txBody>
          <a:bodyPr/>
          <a:lstStyle>
            <a:lvl1pPr marL="0" indent="0">
              <a:buNone/>
              <a:defRPr sz="8504"/>
            </a:lvl1pPr>
            <a:lvl2pPr marL="1214963" indent="0">
              <a:buNone/>
              <a:defRPr sz="7441"/>
            </a:lvl2pPr>
            <a:lvl3pPr marL="2429927" indent="0">
              <a:buNone/>
              <a:defRPr sz="6378"/>
            </a:lvl3pPr>
            <a:lvl4pPr marL="3644890" indent="0">
              <a:buNone/>
              <a:defRPr sz="5315"/>
            </a:lvl4pPr>
            <a:lvl5pPr marL="4859853" indent="0">
              <a:buNone/>
              <a:defRPr sz="5315"/>
            </a:lvl5pPr>
            <a:lvl6pPr marL="6074816" indent="0">
              <a:buNone/>
              <a:defRPr sz="5315"/>
            </a:lvl6pPr>
            <a:lvl7pPr marL="7289780" indent="0">
              <a:buNone/>
              <a:defRPr sz="5315"/>
            </a:lvl7pPr>
            <a:lvl8pPr marL="8504743" indent="0">
              <a:buNone/>
              <a:defRPr sz="5315"/>
            </a:lvl8pPr>
            <a:lvl9pPr marL="9719706" indent="0">
              <a:buNone/>
              <a:defRPr sz="5315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1672" y="12960191"/>
            <a:ext cx="10449613" cy="24010358"/>
          </a:xfrm>
        </p:spPr>
        <p:txBody>
          <a:bodyPr/>
          <a:lstStyle>
            <a:lvl1pPr marL="0" indent="0">
              <a:buNone/>
              <a:defRPr sz="4252"/>
            </a:lvl1pPr>
            <a:lvl2pPr marL="1214963" indent="0">
              <a:buNone/>
              <a:defRPr sz="3720"/>
            </a:lvl2pPr>
            <a:lvl3pPr marL="2429927" indent="0">
              <a:buNone/>
              <a:defRPr sz="3189"/>
            </a:lvl3pPr>
            <a:lvl4pPr marL="3644890" indent="0">
              <a:buNone/>
              <a:defRPr sz="2657"/>
            </a:lvl4pPr>
            <a:lvl5pPr marL="4859853" indent="0">
              <a:buNone/>
              <a:defRPr sz="2657"/>
            </a:lvl5pPr>
            <a:lvl6pPr marL="6074816" indent="0">
              <a:buNone/>
              <a:defRPr sz="2657"/>
            </a:lvl6pPr>
            <a:lvl7pPr marL="7289780" indent="0">
              <a:buNone/>
              <a:defRPr sz="2657"/>
            </a:lvl7pPr>
            <a:lvl8pPr marL="8504743" indent="0">
              <a:buNone/>
              <a:defRPr sz="2657"/>
            </a:lvl8pPr>
            <a:lvl9pPr marL="9719706" indent="0">
              <a:buNone/>
              <a:defRPr sz="2657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C3ED-DE35-4629-8EC5-2DC7FCCC35A1}" type="datetimeFigureOut">
              <a:rPr lang="pt-BR" smtClean="0"/>
              <a:pPr/>
              <a:t>19/04/2018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684D-AD8A-4E3E-94B1-98BC17F9F8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4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27451" y="2300037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451" y="40040594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4C3ED-DE35-4629-8EC5-2DC7FCCC35A1}" type="datetimeFigureOut">
              <a:rPr lang="pt-BR" smtClean="0"/>
              <a:pPr/>
              <a:t>19/04/2018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2264" y="40040594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2881997" y="40040594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8684D-AD8A-4E3E-94B1-98BC17F9F8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32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2429927" rtl="0" eaLnBrk="1" latinLnBrk="0" hangingPunct="1">
        <a:lnSpc>
          <a:spcPct val="90000"/>
        </a:lnSpc>
        <a:spcBef>
          <a:spcPct val="0"/>
        </a:spcBef>
        <a:buNone/>
        <a:defRPr sz="11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7482" indent="-607482" algn="l" defTabSz="2429927" rtl="0" eaLnBrk="1" latinLnBrk="0" hangingPunct="1">
        <a:lnSpc>
          <a:spcPct val="90000"/>
        </a:lnSpc>
        <a:spcBef>
          <a:spcPts val="265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22445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037408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3pPr>
      <a:lvl4pPr marL="4252371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4pPr>
      <a:lvl5pPr marL="5467335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5pPr>
      <a:lvl6pPr marL="6682298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6pPr>
      <a:lvl7pPr marL="7897261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7pPr>
      <a:lvl8pPr marL="9112225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8pPr>
      <a:lvl9pPr marL="10327188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1pPr>
      <a:lvl2pPr marL="1214963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2pPr>
      <a:lvl3pPr marL="2429927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3pPr>
      <a:lvl4pPr marL="3644890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4pPr>
      <a:lvl5pPr marL="4859853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5pPr>
      <a:lvl6pPr marL="6074816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6pPr>
      <a:lvl7pPr marL="7289780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7pPr>
      <a:lvl8pPr marL="8504743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8pPr>
      <a:lvl9pPr marL="9719706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tângulo 88"/>
          <p:cNvSpPr/>
          <p:nvPr/>
        </p:nvSpPr>
        <p:spPr>
          <a:xfrm>
            <a:off x="0" y="41313464"/>
            <a:ext cx="32399287" cy="188717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10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tângulo 66"/>
          <p:cNvSpPr/>
          <p:nvPr/>
        </p:nvSpPr>
        <p:spPr>
          <a:xfrm>
            <a:off x="0" y="0"/>
            <a:ext cx="32399288" cy="654186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10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Rectangle 703"/>
          <p:cNvSpPr>
            <a:spLocks noChangeArrowheads="1"/>
          </p:cNvSpPr>
          <p:nvPr/>
        </p:nvSpPr>
        <p:spPr bwMode="auto">
          <a:xfrm>
            <a:off x="86164" y="12519687"/>
            <a:ext cx="15480000" cy="776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717" tIns="41358" rIns="82717" bIns="41358">
            <a:noAutofit/>
          </a:bodyPr>
          <a:lstStyle>
            <a:lvl1pPr defTabSz="3535363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35363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35363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35363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35363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800" b="1" dirty="0" smtClean="0">
                <a:solidFill>
                  <a:schemeClr val="accent6">
                    <a:lumMod val="50000"/>
                  </a:schemeClr>
                </a:solidFill>
              </a:rPr>
              <a:t>Introdução</a:t>
            </a:r>
            <a:endParaRPr lang="pt-BR" altLang="pt-BR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Text Box 704"/>
          <p:cNvSpPr txBox="1">
            <a:spLocks noChangeArrowheads="1"/>
          </p:cNvSpPr>
          <p:nvPr/>
        </p:nvSpPr>
        <p:spPr bwMode="auto">
          <a:xfrm>
            <a:off x="86164" y="24102612"/>
            <a:ext cx="15480000" cy="776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717" tIns="41358" rIns="82717" bIns="41358">
            <a:noAutofit/>
          </a:bodyPr>
          <a:lstStyle>
            <a:defPPr>
              <a:defRPr lang="pt-BR"/>
            </a:defPPr>
            <a:lvl1pPr algn="ctr" defTabSz="3535363" eaLnBrk="0" hangingPunct="0">
              <a:defRPr sz="4500" b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defRPr>
            </a:lvl1pPr>
            <a:lvl2pPr marL="742950" indent="-285750" defTabSz="3535363" eaLnBrk="0" hangingPunct="0">
              <a:defRPr sz="7700">
                <a:latin typeface="Arial" panose="020B0604020202020204" pitchFamily="34" charset="0"/>
              </a:defRPr>
            </a:lvl2pPr>
            <a:lvl3pPr marL="1143000" indent="-228600" defTabSz="3535363" eaLnBrk="0" hangingPunct="0">
              <a:defRPr sz="7700">
                <a:latin typeface="Arial" panose="020B0604020202020204" pitchFamily="34" charset="0"/>
              </a:defRPr>
            </a:lvl3pPr>
            <a:lvl4pPr marL="1600200" indent="-228600" defTabSz="3535363" eaLnBrk="0" hangingPunct="0">
              <a:defRPr sz="7700">
                <a:latin typeface="Arial" panose="020B0604020202020204" pitchFamily="34" charset="0"/>
              </a:defRPr>
            </a:lvl4pPr>
            <a:lvl5pPr marL="2057400" indent="-228600" defTabSz="3535363" eaLnBrk="0" hangingPunct="0">
              <a:defRPr sz="7700">
                <a:latin typeface="Arial" panose="020B0604020202020204" pitchFamily="34" charset="0"/>
              </a:defRPr>
            </a:lvl5pPr>
            <a:lvl6pPr marL="25146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latin typeface="Arial" panose="020B0604020202020204" pitchFamily="34" charset="0"/>
              </a:defRPr>
            </a:lvl6pPr>
            <a:lvl7pPr marL="29718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latin typeface="Arial" panose="020B0604020202020204" pitchFamily="34" charset="0"/>
              </a:defRPr>
            </a:lvl7pPr>
            <a:lvl8pPr marL="34290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latin typeface="Arial" panose="020B0604020202020204" pitchFamily="34" charset="0"/>
              </a:defRPr>
            </a:lvl8pPr>
            <a:lvl9pPr marL="38862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latin typeface="Arial" panose="020B0604020202020204" pitchFamily="34" charset="0"/>
              </a:defRPr>
            </a:lvl9pPr>
          </a:lstStyle>
          <a:p>
            <a:r>
              <a:rPr lang="pt-BR" altLang="pt-BR" sz="4800" dirty="0"/>
              <a:t>Materiais e métodos</a:t>
            </a:r>
          </a:p>
        </p:txBody>
      </p:sp>
      <p:sp>
        <p:nvSpPr>
          <p:cNvPr id="24" name="Rectangle 706"/>
          <p:cNvSpPr>
            <a:spLocks noChangeArrowheads="1"/>
          </p:cNvSpPr>
          <p:nvPr/>
        </p:nvSpPr>
        <p:spPr bwMode="auto">
          <a:xfrm>
            <a:off x="17103932" y="26276862"/>
            <a:ext cx="15120000" cy="3453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rmAutofit/>
          </a:bodyPr>
          <a:lstStyle>
            <a:lvl1pPr defTabSz="3535363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35363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35363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35363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35363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sz="3200" dirty="0">
                <a:cs typeface="Arial" panose="020B0604020202020204" pitchFamily="34" charset="0"/>
              </a:rPr>
              <a:t>CONCLUSÃO DO ESTUDO</a:t>
            </a:r>
          </a:p>
        </p:txBody>
      </p:sp>
      <p:sp>
        <p:nvSpPr>
          <p:cNvPr id="28" name="Rectangle 1026"/>
          <p:cNvSpPr>
            <a:spLocks noChangeArrowheads="1"/>
          </p:cNvSpPr>
          <p:nvPr/>
        </p:nvSpPr>
        <p:spPr bwMode="auto">
          <a:xfrm>
            <a:off x="806164" y="25462184"/>
            <a:ext cx="14400000" cy="1565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rm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altLang="pt-BR" sz="3200" dirty="0">
                <a:cs typeface="Arial" panose="020B0604020202020204" pitchFamily="34" charset="0"/>
              </a:rPr>
              <a:t>DESCREVER OS MÉTODOS: MATERIAIS E PROCEDIMENTOS DA PESQUISA.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altLang="pt-BR" sz="3200" dirty="0">
                <a:cs typeface="Arial" panose="020B0604020202020204" pitchFamily="34" charset="0"/>
              </a:rPr>
              <a:t>UTILIZAR TEXTO, FIGURAS OU FLUXOGRAMAS</a:t>
            </a:r>
          </a:p>
        </p:txBody>
      </p:sp>
      <p:sp>
        <p:nvSpPr>
          <p:cNvPr id="31" name="Rectangle 1175"/>
          <p:cNvSpPr>
            <a:spLocks noChangeArrowheads="1"/>
          </p:cNvSpPr>
          <p:nvPr/>
        </p:nvSpPr>
        <p:spPr bwMode="auto">
          <a:xfrm>
            <a:off x="16743932" y="32585811"/>
            <a:ext cx="15480000" cy="776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717" tIns="41358" rIns="82717" bIns="41358">
            <a:normAutofit/>
          </a:bodyPr>
          <a:lstStyle>
            <a:lvl1pPr defTabSz="3535363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35363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35363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35363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35363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500" b="1" dirty="0">
                <a:solidFill>
                  <a:schemeClr val="accent6">
                    <a:lumMod val="50000"/>
                  </a:schemeClr>
                </a:solidFill>
              </a:rPr>
              <a:t>Referências</a:t>
            </a:r>
          </a:p>
        </p:txBody>
      </p:sp>
      <p:sp>
        <p:nvSpPr>
          <p:cNvPr id="32" name="Rectangle 1176"/>
          <p:cNvSpPr>
            <a:spLocks noChangeArrowheads="1"/>
          </p:cNvSpPr>
          <p:nvPr/>
        </p:nvSpPr>
        <p:spPr bwMode="auto">
          <a:xfrm>
            <a:off x="16743932" y="33812105"/>
            <a:ext cx="15120000" cy="66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rm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3200" dirty="0">
                <a:cs typeface="Arial" panose="020B0604020202020204" pitchFamily="34" charset="0"/>
              </a:rPr>
              <a:t>INCLUIR REFERÊNCIAS DO TRABALHO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3200" dirty="0">
                <a:cs typeface="Arial" panose="020B0604020202020204" pitchFamily="34" charset="0"/>
              </a:rPr>
              <a:t>EXEMPLO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3200" dirty="0" err="1">
                <a:cs typeface="Arial" panose="020B0604020202020204" pitchFamily="34" charset="0"/>
              </a:rPr>
              <a:t>Patla</a:t>
            </a:r>
            <a:r>
              <a:rPr lang="en-US" sz="3200" dirty="0">
                <a:cs typeface="Arial" panose="020B0604020202020204" pitchFamily="34" charset="0"/>
              </a:rPr>
              <a:t> AE. Understanding the roles of vision in the control of human locomotion. Gait &amp; Posture. 1997;5(1):54-69.</a:t>
            </a:r>
          </a:p>
        </p:txBody>
      </p:sp>
      <p:cxnSp>
        <p:nvCxnSpPr>
          <p:cNvPr id="42" name="Conector reto 41"/>
          <p:cNvCxnSpPr/>
          <p:nvPr/>
        </p:nvCxnSpPr>
        <p:spPr>
          <a:xfrm flipH="1">
            <a:off x="0" y="6413442"/>
            <a:ext cx="32399288" cy="9705"/>
          </a:xfrm>
          <a:prstGeom prst="line">
            <a:avLst/>
          </a:prstGeom>
          <a:ln w="2317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 flipH="1">
            <a:off x="3416970" y="5988644"/>
            <a:ext cx="25434757" cy="2660"/>
          </a:xfrm>
          <a:prstGeom prst="line">
            <a:avLst/>
          </a:prstGeom>
          <a:ln w="2317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 flipH="1" flipV="1">
            <a:off x="5630781" y="5554827"/>
            <a:ext cx="20959009" cy="6023"/>
          </a:xfrm>
          <a:prstGeom prst="line">
            <a:avLst/>
          </a:prstGeom>
          <a:ln w="2317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/>
          <p:cNvCxnSpPr/>
          <p:nvPr/>
        </p:nvCxnSpPr>
        <p:spPr>
          <a:xfrm flipH="1">
            <a:off x="-61699" y="41444000"/>
            <a:ext cx="32400966" cy="54416"/>
          </a:xfrm>
          <a:prstGeom prst="line">
            <a:avLst/>
          </a:prstGeom>
          <a:ln w="2317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CaixaDeTexto 76"/>
          <p:cNvSpPr txBox="1"/>
          <p:nvPr/>
        </p:nvSpPr>
        <p:spPr>
          <a:xfrm>
            <a:off x="535356" y="7316552"/>
            <a:ext cx="31406733" cy="534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TÍTULO DO TRABALHO</a:t>
            </a:r>
            <a:endParaRPr lang="pt-BR" sz="66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6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pt-BR" altLang="pt-BR" sz="66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altLang="pt-BR" sz="72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8" name="Rectangle 703"/>
          <p:cNvSpPr>
            <a:spLocks noChangeArrowheads="1"/>
          </p:cNvSpPr>
          <p:nvPr/>
        </p:nvSpPr>
        <p:spPr bwMode="auto">
          <a:xfrm>
            <a:off x="535356" y="9600415"/>
            <a:ext cx="14290987" cy="914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717" tIns="41358" rIns="82717" bIns="41358">
            <a:spAutoFit/>
          </a:bodyPr>
          <a:lstStyle>
            <a:lvl1pPr defTabSz="3535363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35363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35363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35363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35363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sz="5400" b="1" dirty="0"/>
              <a:t>ID:</a:t>
            </a:r>
            <a:r>
              <a:rPr lang="pt-BR" sz="5400" dirty="0"/>
              <a:t> COLOCAR O NÚMERO DO TRABALHO</a:t>
            </a:r>
            <a:endParaRPr lang="pt-BR" altLang="pt-BR" sz="5400" dirty="0"/>
          </a:p>
        </p:txBody>
      </p:sp>
      <p:sp>
        <p:nvSpPr>
          <p:cNvPr id="80" name="Rectangle 1026"/>
          <p:cNvSpPr>
            <a:spLocks noChangeArrowheads="1"/>
          </p:cNvSpPr>
          <p:nvPr/>
        </p:nvSpPr>
        <p:spPr bwMode="auto">
          <a:xfrm>
            <a:off x="20765589" y="42252893"/>
            <a:ext cx="11176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 dirty="0"/>
              <a:t>Email: email@email.com</a:t>
            </a:r>
            <a:endParaRPr lang="pt-BR" altLang="pt-BR" sz="2800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24674856" y="9552289"/>
            <a:ext cx="71890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rial" pitchFamily="34" charset="0"/>
                <a:cs typeface="Arial" pitchFamily="34" charset="0"/>
              </a:rPr>
              <a:t>Autor¹</a:t>
            </a:r>
          </a:p>
          <a:p>
            <a:pPr algn="ctr"/>
            <a:r>
              <a:rPr lang="pt-BR" sz="2800" b="1" dirty="0">
                <a:latin typeface="Arial" pitchFamily="34" charset="0"/>
                <a:cs typeface="Arial" pitchFamily="34" charset="0"/>
              </a:rPr>
              <a:t>Autor</a:t>
            </a:r>
            <a:r>
              <a:rPr lang="pt-BR" sz="2800" b="1" baseline="30000" dirty="0">
                <a:latin typeface="Arial" pitchFamily="34" charset="0"/>
                <a:cs typeface="Arial" pitchFamily="34" charset="0"/>
              </a:rPr>
              <a:t>2</a:t>
            </a:r>
          </a:p>
          <a:p>
            <a:pPr algn="ctr"/>
            <a:r>
              <a:rPr lang="pt-BR" sz="2800" b="1" dirty="0">
                <a:latin typeface="Arial" pitchFamily="34" charset="0"/>
                <a:cs typeface="Arial" pitchFamily="34" charset="0"/>
              </a:rPr>
              <a:t>Autor</a:t>
            </a:r>
            <a:r>
              <a:rPr lang="pt-BR" sz="2800" b="1" baseline="30000" dirty="0">
                <a:latin typeface="Arial" pitchFamily="34" charset="0"/>
                <a:cs typeface="Arial" pitchFamily="34" charset="0"/>
              </a:rPr>
              <a:t>3</a:t>
            </a:r>
          </a:p>
          <a:p>
            <a:pPr algn="ctr"/>
            <a:r>
              <a:rPr lang="pt-BR" sz="2800" b="1" dirty="0">
                <a:latin typeface="Arial" pitchFamily="34" charset="0"/>
                <a:cs typeface="Arial" pitchFamily="34" charset="0"/>
              </a:rPr>
              <a:t>Autor</a:t>
            </a:r>
            <a:r>
              <a:rPr lang="pt-BR" sz="2800" b="1" baseline="30000" dirty="0">
                <a:latin typeface="Arial" pitchFamily="34" charset="0"/>
                <a:cs typeface="Arial" pitchFamily="34" charset="0"/>
              </a:rPr>
              <a:t>4</a:t>
            </a:r>
          </a:p>
          <a:p>
            <a:pPr algn="ctr"/>
            <a:r>
              <a:rPr lang="pt-BR" sz="2800" b="1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Faculdade Metodista de Santa Maria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806164" y="13979524"/>
            <a:ext cx="14400000" cy="10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rmAutofit/>
          </a:bodyPr>
          <a:lstStyle>
            <a:defPPr>
              <a:defRPr lang="pt-BR"/>
            </a:defPPr>
            <a:lvl1pPr algn="just" eaLnBrk="0" hangingPunct="0">
              <a:buClr>
                <a:srgbClr val="00B0F0"/>
              </a:buClr>
              <a:buFont typeface="Wingdings" pitchFamily="2" charset="2"/>
              <a:buChar char="ü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7700">
                <a:latin typeface="Arial" panose="020B0604020202020204" pitchFamily="34" charset="0"/>
              </a:defRPr>
            </a:lvl2pPr>
            <a:lvl3pPr marL="1143000" indent="-228600" eaLnBrk="0" hangingPunct="0">
              <a:defRPr sz="7700">
                <a:latin typeface="Arial" panose="020B0604020202020204" pitchFamily="34" charset="0"/>
              </a:defRPr>
            </a:lvl3pPr>
            <a:lvl4pPr marL="1600200" indent="-228600" eaLnBrk="0" hangingPunct="0">
              <a:defRPr sz="7700">
                <a:latin typeface="Arial" panose="020B0604020202020204" pitchFamily="34" charset="0"/>
              </a:defRPr>
            </a:lvl4pPr>
            <a:lvl5pPr marL="2057400" indent="-228600" eaLnBrk="0" hangingPunct="0">
              <a:defRPr sz="77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7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7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7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700">
                <a:latin typeface="Arial" panose="020B0604020202020204" pitchFamily="34" charset="0"/>
              </a:defRPr>
            </a:lvl9pPr>
          </a:lstStyle>
          <a:p>
            <a:pPr>
              <a:buClr>
                <a:srgbClr val="00B050"/>
              </a:buClr>
            </a:pPr>
            <a:r>
              <a:rPr lang="pt-BR" dirty="0"/>
              <a:t>DESCREVER A INTRODUÇÃO DO </a:t>
            </a:r>
            <a:r>
              <a:rPr lang="pt-BR" dirty="0" smtClean="0"/>
              <a:t>TRABALHO E O OBJETIVO</a:t>
            </a:r>
            <a:endParaRPr lang="pt-BR" dirty="0"/>
          </a:p>
          <a:p>
            <a:pPr>
              <a:buClr>
                <a:srgbClr val="00B050"/>
              </a:buClr>
            </a:pPr>
            <a:r>
              <a:rPr lang="pt-BR" dirty="0"/>
              <a:t>UTILIZAR TEXTO, FIGURAS OU FLUXOGRAMAS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2364828" y="42261341"/>
            <a:ext cx="9080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APOIADOR/BOLSA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705"/>
          <p:cNvSpPr>
            <a:spLocks noChangeArrowheads="1"/>
          </p:cNvSpPr>
          <p:nvPr/>
        </p:nvSpPr>
        <p:spPr bwMode="auto">
          <a:xfrm>
            <a:off x="16743932" y="12519687"/>
            <a:ext cx="15120000" cy="776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717" tIns="41358" rIns="82717" bIns="41358">
            <a:noAutofit/>
          </a:bodyPr>
          <a:lstStyle>
            <a:lvl1pPr defTabSz="3535363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35363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35363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35363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35363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altLang="pt-BR" sz="4800" b="1" dirty="0">
                <a:solidFill>
                  <a:schemeClr val="accent6">
                    <a:lumMod val="50000"/>
                  </a:schemeClr>
                </a:solidFill>
              </a:rPr>
              <a:t>Resultados</a:t>
            </a:r>
          </a:p>
        </p:txBody>
      </p:sp>
      <p:sp>
        <p:nvSpPr>
          <p:cNvPr id="27" name="Rectangle 1025"/>
          <p:cNvSpPr>
            <a:spLocks noChangeArrowheads="1"/>
          </p:cNvSpPr>
          <p:nvPr/>
        </p:nvSpPr>
        <p:spPr bwMode="auto">
          <a:xfrm>
            <a:off x="16743932" y="13948747"/>
            <a:ext cx="15120000" cy="10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rm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altLang="pt-BR" sz="3200" dirty="0">
                <a:cs typeface="Arial" panose="020B0604020202020204" pitchFamily="34" charset="0"/>
              </a:rPr>
              <a:t>EXPOR OS RESULTADOS </a:t>
            </a:r>
            <a:r>
              <a:rPr lang="pt-BR" altLang="pt-BR" sz="3200" dirty="0" smtClean="0">
                <a:cs typeface="Arial" panose="020B0604020202020204" pitchFamily="34" charset="0"/>
              </a:rPr>
              <a:t>ATRAVÉS </a:t>
            </a:r>
            <a:r>
              <a:rPr lang="pt-BR" altLang="pt-BR" sz="3200" dirty="0">
                <a:cs typeface="Arial" panose="020B0604020202020204" pitchFamily="34" charset="0"/>
              </a:rPr>
              <a:t>DE TEXTO, GRÁFICOS OU TABELAS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AE12FE8-573F-4ADA-8263-B94B18F4640D}"/>
              </a:ext>
            </a:extLst>
          </p:cNvPr>
          <p:cNvSpPr/>
          <p:nvPr/>
        </p:nvSpPr>
        <p:spPr>
          <a:xfrm>
            <a:off x="16743932" y="17462515"/>
            <a:ext cx="15120000" cy="642017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FIGURA/TABELA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F89F1AE-E9DC-488B-8826-C8F23B0E7685}"/>
              </a:ext>
            </a:extLst>
          </p:cNvPr>
          <p:cNvSpPr/>
          <p:nvPr/>
        </p:nvSpPr>
        <p:spPr>
          <a:xfrm>
            <a:off x="716001" y="41695904"/>
            <a:ext cx="1440000" cy="14400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/>
              <a:t>Logo</a:t>
            </a:r>
          </a:p>
        </p:txBody>
      </p:sp>
      <p:sp>
        <p:nvSpPr>
          <p:cNvPr id="49" name="Text Box 704">
            <a:extLst>
              <a:ext uri="{FF2B5EF4-FFF2-40B4-BE49-F238E27FC236}">
                <a16:creationId xmlns:a16="http://schemas.microsoft.com/office/drawing/2014/main" id="{50C0056D-F1F3-4D16-8B39-1FD177181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43932" y="25068951"/>
            <a:ext cx="15480000" cy="776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717" tIns="41358" rIns="82717" bIns="41358">
            <a:noAutofit/>
          </a:bodyPr>
          <a:lstStyle>
            <a:defPPr>
              <a:defRPr lang="pt-BR"/>
            </a:defPPr>
            <a:lvl1pPr algn="ctr" defTabSz="3535363" eaLnBrk="0" hangingPunct="0">
              <a:defRPr sz="4500" b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defRPr>
            </a:lvl1pPr>
            <a:lvl2pPr marL="742950" indent="-285750" defTabSz="3535363" eaLnBrk="0" hangingPunct="0">
              <a:defRPr sz="7700">
                <a:latin typeface="Arial" panose="020B0604020202020204" pitchFamily="34" charset="0"/>
              </a:defRPr>
            </a:lvl2pPr>
            <a:lvl3pPr marL="1143000" indent="-228600" defTabSz="3535363" eaLnBrk="0" hangingPunct="0">
              <a:defRPr sz="7700">
                <a:latin typeface="Arial" panose="020B0604020202020204" pitchFamily="34" charset="0"/>
              </a:defRPr>
            </a:lvl3pPr>
            <a:lvl4pPr marL="1600200" indent="-228600" defTabSz="3535363" eaLnBrk="0" hangingPunct="0">
              <a:defRPr sz="7700">
                <a:latin typeface="Arial" panose="020B0604020202020204" pitchFamily="34" charset="0"/>
              </a:defRPr>
            </a:lvl4pPr>
            <a:lvl5pPr marL="2057400" indent="-228600" defTabSz="3535363" eaLnBrk="0" hangingPunct="0">
              <a:defRPr sz="7700">
                <a:latin typeface="Arial" panose="020B0604020202020204" pitchFamily="34" charset="0"/>
              </a:defRPr>
            </a:lvl5pPr>
            <a:lvl6pPr marL="25146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latin typeface="Arial" panose="020B0604020202020204" pitchFamily="34" charset="0"/>
              </a:defRPr>
            </a:lvl6pPr>
            <a:lvl7pPr marL="29718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latin typeface="Arial" panose="020B0604020202020204" pitchFamily="34" charset="0"/>
              </a:defRPr>
            </a:lvl7pPr>
            <a:lvl8pPr marL="34290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latin typeface="Arial" panose="020B0604020202020204" pitchFamily="34" charset="0"/>
              </a:defRPr>
            </a:lvl8pPr>
            <a:lvl9pPr marL="3886200" indent="-228600" defTabSz="3535363" eaLnBrk="0" fontAlgn="base" hangingPunct="0">
              <a:spcBef>
                <a:spcPct val="0"/>
              </a:spcBef>
              <a:spcAft>
                <a:spcPct val="0"/>
              </a:spcAft>
              <a:defRPr sz="7700">
                <a:latin typeface="Arial" panose="020B0604020202020204" pitchFamily="34" charset="0"/>
              </a:defRPr>
            </a:lvl9pPr>
          </a:lstStyle>
          <a:p>
            <a:r>
              <a:rPr lang="pt-BR" altLang="pt-BR" sz="4800" dirty="0"/>
              <a:t>Conclusão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6A3B6231-8458-4567-9AB4-E1D45E07EF63}"/>
              </a:ext>
            </a:extLst>
          </p:cNvPr>
          <p:cNvSpPr/>
          <p:nvPr/>
        </p:nvSpPr>
        <p:spPr>
          <a:xfrm>
            <a:off x="5685571" y="3036753"/>
            <a:ext cx="209590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9ª </a:t>
            </a:r>
            <a:r>
              <a:rPr lang="pt-BR" sz="7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Jornada Acadêmica do Curso de </a:t>
            </a:r>
            <a:endParaRPr lang="pt-BR" sz="72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7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Educação </a:t>
            </a:r>
            <a:r>
              <a:rPr lang="pt-BR" sz="7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Física</a:t>
            </a:r>
          </a:p>
        </p:txBody>
      </p:sp>
      <p:sp>
        <p:nvSpPr>
          <p:cNvPr id="61" name="Retângulo 60">
            <a:extLst>
              <a:ext uri="{FF2B5EF4-FFF2-40B4-BE49-F238E27FC236}">
                <a16:creationId xmlns:a16="http://schemas.microsoft.com/office/drawing/2014/main" id="{047BA199-4CDD-461F-ADF4-DEE81EA5FB26}"/>
              </a:ext>
            </a:extLst>
          </p:cNvPr>
          <p:cNvSpPr/>
          <p:nvPr/>
        </p:nvSpPr>
        <p:spPr>
          <a:xfrm>
            <a:off x="535356" y="32993963"/>
            <a:ext cx="15120000" cy="642017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FIGURA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18" y="566919"/>
            <a:ext cx="5140533" cy="482124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2822" y="562188"/>
            <a:ext cx="7854926" cy="209385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3839" y="276619"/>
            <a:ext cx="4735761" cy="4735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15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2429</TotalTime>
  <Words>112</Words>
  <Application>Microsoft Office PowerPoint</Application>
  <PresentationFormat>Personalizar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Fabricio Santana da Silva</dc:creator>
  <cp:lastModifiedBy>Miriam Cristina Silva dos Santos - RMES</cp:lastModifiedBy>
  <cp:revision>78</cp:revision>
  <dcterms:created xsi:type="dcterms:W3CDTF">2017-03-29T20:07:08Z</dcterms:created>
  <dcterms:modified xsi:type="dcterms:W3CDTF">2018-04-19T22:11:54Z</dcterms:modified>
</cp:coreProperties>
</file>