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4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90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58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5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6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3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4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1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5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1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174C-4E0E-4392-B25E-C32647A80287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D53F-8DB1-4A57-BD0A-00740DFFDF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63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58"/>
            <a:ext cx="12217986" cy="687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7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55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Vera Maciel - Coordenação do Curso de Terapia Ocupacional</dc:creator>
  <cp:lastModifiedBy>Vera Maciel - Coordenação do Curso de Terapia Ocupacional</cp:lastModifiedBy>
  <cp:revision>3</cp:revision>
  <dcterms:created xsi:type="dcterms:W3CDTF">2017-03-06T18:36:20Z</dcterms:created>
  <dcterms:modified xsi:type="dcterms:W3CDTF">2017-03-06T18:42:05Z</dcterms:modified>
</cp:coreProperties>
</file>